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9F891-F901-41E3-B8FB-5B8DBC7875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DF6A24-BEDD-49A5-9F69-8FC3F05931F5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B88872-FA6B-4455-AA95-97C0CE72B6E4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F937A-051B-4D45-AB22-8459E931397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9E7BCA-8DD7-4EF3-A2CF-CFEDA66E2D53}" type="datetimeFigureOut">
              <a:rPr lang="pt-BR" smtClean="0"/>
              <a:t>22/06/2020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0DE8A87-8B7F-4348-9326-5EDB6EE56A4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50" r:id="rId2"/>
    <p:sldLayoutId id="2147483951" r:id="rId3"/>
    <p:sldLayoutId id="2147483952" r:id="rId4"/>
    <p:sldLayoutId id="2147483953" r:id="rId5"/>
    <p:sldLayoutId id="2147483954" r:id="rId6"/>
    <p:sldLayoutId id="2147483955" r:id="rId7"/>
    <p:sldLayoutId id="2147483956" r:id="rId8"/>
    <p:sldLayoutId id="2147483957" r:id="rId9"/>
    <p:sldLayoutId id="2147483958" r:id="rId10"/>
    <p:sldLayoutId id="214748395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15616" y="1340768"/>
            <a:ext cx="6192688" cy="1800200"/>
          </a:xfrm>
        </p:spPr>
        <p:txBody>
          <a:bodyPr>
            <a:normAutofit fontScale="90000"/>
          </a:bodyPr>
          <a:lstStyle/>
          <a:p>
            <a:pPr algn="l"/>
            <a:r>
              <a:rPr lang="pt-BR" sz="6000" dirty="0" smtClean="0">
                <a:solidFill>
                  <a:schemeClr val="tx2"/>
                </a:solidFill>
              </a:rPr>
              <a:t>NOVO</a:t>
            </a:r>
            <a:r>
              <a:rPr lang="pt-BR" sz="6000" dirty="0" smtClean="0"/>
              <a:t/>
            </a:r>
            <a:br>
              <a:rPr lang="pt-BR" sz="6000" dirty="0" smtClean="0"/>
            </a:br>
            <a:r>
              <a:rPr lang="pt-BR" sz="6000" dirty="0" smtClean="0"/>
              <a:t>Portal da Transparência</a:t>
            </a:r>
            <a:endParaRPr lang="pt-BR" sz="6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267744" y="6093296"/>
            <a:ext cx="5472608" cy="560504"/>
          </a:xfrm>
        </p:spPr>
        <p:txBody>
          <a:bodyPr>
            <a:normAutofit/>
          </a:bodyPr>
          <a:lstStyle/>
          <a:p>
            <a:pPr algn="l"/>
            <a:r>
              <a:rPr lang="pt-BR" dirty="0" smtClean="0"/>
              <a:t>Câmara Municipal de Santa Lúcia-PR</a:t>
            </a:r>
            <a:endParaRPr lang="pt-BR" dirty="0"/>
          </a:p>
        </p:txBody>
      </p:sp>
      <p:pic>
        <p:nvPicPr>
          <p:cNvPr id="1026" name="Picture 2" descr="C:\Users\Secretaria\AppData\Local\Microsoft\Windows\Temporary Internet Files\Content.IE5\0SEOEVDP\ea06981c-5c3f-45bd-87e8-e33bc5b5a4dd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3429000"/>
            <a:ext cx="3667125" cy="2358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l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</TotalTime>
  <Words>6</Words>
  <Application>Microsoft Office PowerPoint</Application>
  <PresentationFormat>Apresentação na tela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Balcão Envidraçado</vt:lpstr>
      <vt:lpstr>NOVO Portal da Transparência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NOVO Portal da  Transparência</dc:title>
  <dc:creator>Secretaria</dc:creator>
  <cp:lastModifiedBy>Secretaria</cp:lastModifiedBy>
  <cp:revision>3</cp:revision>
  <dcterms:created xsi:type="dcterms:W3CDTF">2020-06-22T12:12:33Z</dcterms:created>
  <dcterms:modified xsi:type="dcterms:W3CDTF">2020-06-22T12:25:55Z</dcterms:modified>
</cp:coreProperties>
</file>